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" charset="1" panose="00000000000000000000"/>
      <p:regular r:id="rId7"/>
    </p:embeddedFont>
    <p:embeddedFont>
      <p:font typeface="The Seasons Bold" charset="1" panose="00000000000000000000"/>
      <p:regular r:id="rId8"/>
    </p:embeddedFont>
    <p:embeddedFont>
      <p:font typeface="Le Jour Script" charset="1" panose="02000500000000000000"/>
      <p:regular r:id="rId9"/>
    </p:embeddedFont>
    <p:embeddedFont>
      <p:font typeface="Lora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82086" y="1938922"/>
            <a:ext cx="25696628" cy="40013356"/>
            <a:chOff x="0" y="0"/>
            <a:chExt cx="3295617" cy="51317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5617" cy="5131751"/>
            </a:xfrm>
            <a:custGeom>
              <a:avLst/>
              <a:gdLst/>
              <a:ahLst/>
              <a:cxnLst/>
              <a:rect r="r" b="b" t="t" l="l"/>
              <a:pathLst>
                <a:path h="5131751" w="3295617">
                  <a:moveTo>
                    <a:pt x="0" y="0"/>
                  </a:moveTo>
                  <a:lnTo>
                    <a:pt x="0" y="5131751"/>
                  </a:lnTo>
                  <a:lnTo>
                    <a:pt x="3295617" y="5131751"/>
                  </a:lnTo>
                  <a:lnTo>
                    <a:pt x="3295617" y="0"/>
                  </a:lnTo>
                  <a:lnTo>
                    <a:pt x="0" y="0"/>
                  </a:lnTo>
                  <a:close/>
                  <a:moveTo>
                    <a:pt x="3234657" y="5070791"/>
                  </a:moveTo>
                  <a:lnTo>
                    <a:pt x="59690" y="5070791"/>
                  </a:lnTo>
                  <a:lnTo>
                    <a:pt x="59690" y="59690"/>
                  </a:lnTo>
                  <a:lnTo>
                    <a:pt x="3234657" y="59690"/>
                  </a:lnTo>
                  <a:lnTo>
                    <a:pt x="3234657" y="5070791"/>
                  </a:lnTo>
                  <a:close/>
                </a:path>
              </a:pathLst>
            </a:custGeom>
            <a:solidFill>
              <a:srgbClr val="C6D4D5">
                <a:alpha val="82745"/>
              </a:srgbClr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735122" y="8583660"/>
            <a:ext cx="7790556" cy="8287826"/>
          </a:xfrm>
          <a:custGeom>
            <a:avLst/>
            <a:gdLst/>
            <a:ahLst/>
            <a:cxnLst/>
            <a:rect r="r" b="b" t="t" l="l"/>
            <a:pathLst>
              <a:path h="8287826" w="7790556">
                <a:moveTo>
                  <a:pt x="0" y="0"/>
                </a:moveTo>
                <a:lnTo>
                  <a:pt x="7790556" y="0"/>
                </a:lnTo>
                <a:lnTo>
                  <a:pt x="7790556" y="8287826"/>
                </a:lnTo>
                <a:lnTo>
                  <a:pt x="0" y="8287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059473">
            <a:off x="-2595231" y="-4665858"/>
            <a:ext cx="16110213" cy="15183876"/>
          </a:xfrm>
          <a:custGeom>
            <a:avLst/>
            <a:gdLst/>
            <a:ahLst/>
            <a:cxnLst/>
            <a:rect r="r" b="b" t="t" l="l"/>
            <a:pathLst>
              <a:path h="15183876" w="16110213">
                <a:moveTo>
                  <a:pt x="0" y="0"/>
                </a:moveTo>
                <a:lnTo>
                  <a:pt x="16110213" y="0"/>
                </a:lnTo>
                <a:lnTo>
                  <a:pt x="16110213" y="15183876"/>
                </a:lnTo>
                <a:lnTo>
                  <a:pt x="0" y="15183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42118" y="30583038"/>
            <a:ext cx="24776564" cy="2799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50"/>
              </a:lnSpc>
            </a:pPr>
            <a:r>
              <a:rPr lang="en-US" sz="19264" spc="693">
                <a:solidFill>
                  <a:srgbClr val="545454"/>
                </a:solidFill>
                <a:latin typeface="The Seasons"/>
                <a:ea typeface="The Seasons"/>
                <a:cs typeface="The Seasons"/>
                <a:sym typeface="The Seasons"/>
              </a:rPr>
              <a:t>BABY SHOWER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89558" y="34129528"/>
            <a:ext cx="16281684" cy="1613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39"/>
              </a:lnSpc>
            </a:pPr>
            <a:r>
              <a:rPr lang="en-US" sz="9867" spc="769">
                <a:solidFill>
                  <a:srgbClr val="545454"/>
                </a:solidFill>
                <a:latin typeface="The Seasons"/>
                <a:ea typeface="The Seasons"/>
                <a:cs typeface="The Seasons"/>
                <a:sym typeface="The Seasons"/>
              </a:rPr>
              <a:t>16.06.26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64200" y="17861759"/>
            <a:ext cx="22132401" cy="2636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94"/>
              </a:lnSpc>
            </a:pPr>
            <a:r>
              <a:rPr lang="en-US" b="true" sz="13438" spc="2687">
                <a:solidFill>
                  <a:srgbClr val="545454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-443462">
            <a:off x="2780084" y="24214441"/>
            <a:ext cx="23164236" cy="416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0"/>
              </a:lnSpc>
            </a:pPr>
            <a:r>
              <a:rPr lang="en-US" sz="26496">
                <a:solidFill>
                  <a:srgbClr val="545454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Eleanor's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29937" y="20825824"/>
            <a:ext cx="16281684" cy="1119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42"/>
              </a:lnSpc>
            </a:pPr>
            <a:r>
              <a:rPr lang="en-US" sz="7390" spc="576">
                <a:solidFill>
                  <a:srgbClr val="545454"/>
                </a:solidFill>
                <a:latin typeface="Lora"/>
                <a:ea typeface="Lora"/>
                <a:cs typeface="Lora"/>
                <a:sym typeface="Lora"/>
              </a:rPr>
              <a:t>TO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6640142">
            <a:off x="16967947" y="31010682"/>
            <a:ext cx="16110213" cy="15183876"/>
          </a:xfrm>
          <a:custGeom>
            <a:avLst/>
            <a:gdLst/>
            <a:ahLst/>
            <a:cxnLst/>
            <a:rect r="r" b="b" t="t" l="l"/>
            <a:pathLst>
              <a:path h="15183876" w="16110213">
                <a:moveTo>
                  <a:pt x="0" y="0"/>
                </a:moveTo>
                <a:lnTo>
                  <a:pt x="16110213" y="0"/>
                </a:lnTo>
                <a:lnTo>
                  <a:pt x="16110213" y="15183876"/>
                </a:lnTo>
                <a:lnTo>
                  <a:pt x="0" y="15183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DAGy1GptgmU</dc:identifier>
  <dcterms:modified xsi:type="dcterms:W3CDTF">2011-08-01T06:04:30Z</dcterms:modified>
  <cp:revision>1</cp:revision>
  <dc:title>Pink Boho Floral Baby Shower Reception Sign  (32 x 48 in)</dc:title>
</cp:coreProperties>
</file>